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41043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200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Біохімія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запалення</a:t>
            </a:r>
            <a:r>
              <a:rPr sz="5400" dirty="0"/>
              <a:t/>
            </a:r>
            <a:br>
              <a:rPr sz="5400" dirty="0"/>
            </a:br>
            <a:r>
              <a:rPr lang="ru-RU" dirty="0"/>
              <a:t/>
            </a:r>
            <a:br>
              <a:rPr lang="ru-RU" dirty="0"/>
            </a:b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218" y="4365000"/>
            <a:ext cx="291248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5036663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опанування 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здобувачами основних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питань, які стосуються молекулярних і клітинних механізмів запалення, значення цього процесу у біології, медицині і патології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709" y="3034148"/>
            <a:ext cx="3401105" cy="2161308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Після завершення цього курсу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буде: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-знати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молекулярні, біохімічні та клітинні основи процесу запалення на окремих стадіях цього процесу: альтерації, ексудації та проліферації.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-вміти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 здобуті знання для визначення стадій запалення, встановлення послідовності залучення клітин у реалізацію процесу запалення, ролі медіаторів запалення в ініціації, регуляції перебігу та пригніченні запалення.</a:t>
            </a:r>
            <a:endParaRPr lang="uk-UA" sz="32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1579418"/>
            <a:ext cx="8466667" cy="492298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70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 розроблено таким чином, щоб слухачі освоїли сучасні теоретичні знання на основі досягнень імунології та клінічної практики щодо процесу запалення на різних рівнях організації організму, розуміння молекулярно-клітинних основ, еволюційного, патологічного і загально-біологічного аспектів цього процесу.</a:t>
            </a:r>
            <a:r>
              <a:rPr lang="ru-RU" sz="8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96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96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092" y="243753"/>
            <a:ext cx="2619375" cy="17430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1390</TotalTime>
  <Words>129</Words>
  <Application>Microsoft Office PowerPoint</Application>
  <PresentationFormat>Экран (4:3)</PresentationFormat>
  <Paragraphs>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 Біохімія запалення 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41</cp:revision>
  <dcterms:created xsi:type="dcterms:W3CDTF">2012-11-28T20:51:53Z</dcterms:created>
  <dcterms:modified xsi:type="dcterms:W3CDTF">2024-04-16T13:51:51Z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